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20"/>
  </p:notesMasterIdLst>
  <p:sldIdLst>
    <p:sldId id="256" r:id="rId2"/>
    <p:sldId id="258" r:id="rId3"/>
    <p:sldId id="259" r:id="rId4"/>
    <p:sldId id="260" r:id="rId5"/>
    <p:sldId id="261" r:id="rId6"/>
    <p:sldId id="262" r:id="rId7"/>
    <p:sldId id="263" r:id="rId8"/>
    <p:sldId id="264" r:id="rId9"/>
    <p:sldId id="265" r:id="rId10"/>
    <p:sldId id="271" r:id="rId11"/>
    <p:sldId id="269" r:id="rId12"/>
    <p:sldId id="272" r:id="rId13"/>
    <p:sldId id="273" r:id="rId14"/>
    <p:sldId id="274" r:id="rId15"/>
    <p:sldId id="275" r:id="rId16"/>
    <p:sldId id="276" r:id="rId17"/>
    <p:sldId id="277" r:id="rId18"/>
    <p:sldId id="27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75" d="100"/>
        <a:sy n="75"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F63114-E056-4715-A707-9F89847C596F}" type="datetimeFigureOut">
              <a:rPr lang="en-US" smtClean="0"/>
              <a:pPr/>
              <a:t>2/23/2012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117BE9-FC41-44C6-B0C0-8AB99CBF1C0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A2117BE9-FC41-44C6-B0C0-8AB99CBF1C0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a:p>
        </p:txBody>
      </p:sp>
      <p:sp>
        <p:nvSpPr>
          <p:cNvPr id="4" name="Slide Number Placeholder 3"/>
          <p:cNvSpPr>
            <a:spLocks noGrp="1"/>
          </p:cNvSpPr>
          <p:nvPr>
            <p:ph type="sldNum" sz="quarter" idx="10"/>
          </p:nvPr>
        </p:nvSpPr>
        <p:spPr/>
        <p:txBody>
          <a:bodyPr/>
          <a:lstStyle/>
          <a:p>
            <a:fld id="{A2117BE9-FC41-44C6-B0C0-8AB99CBF1C00}"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ECEA2ECF-B31F-4CE7-BF53-FBB61B2426BA}"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7686F0-04E0-4163-A03D-0611FEEA5FF0}"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EA2ECF-B31F-4CE7-BF53-FBB61B2426BA}"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7686F0-04E0-4163-A03D-0611FEEA5FF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EA2ECF-B31F-4CE7-BF53-FBB61B2426BA}" type="datetimeFigureOut">
              <a:rPr lang="en-US" smtClean="0"/>
              <a:pPr/>
              <a:t>2/23/2012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067686F0-04E0-4163-A03D-0611FEEA5FF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EA2ECF-B31F-4CE7-BF53-FBB61B2426BA}"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7686F0-04E0-4163-A03D-0611FEEA5FF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CEA2ECF-B31F-4CE7-BF53-FBB61B2426BA}"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7686F0-04E0-4163-A03D-0611FEEA5FF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CEA2ECF-B31F-4CE7-BF53-FBB61B2426BA}" type="datetimeFigureOut">
              <a:rPr lang="en-US" smtClean="0"/>
              <a:pPr/>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7686F0-04E0-4163-A03D-0611FEEA5FF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CEA2ECF-B31F-4CE7-BF53-FBB61B2426BA}" type="datetimeFigureOut">
              <a:rPr lang="en-US" smtClean="0"/>
              <a:pPr/>
              <a:t>2/23/2012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7686F0-04E0-4163-A03D-0611FEEA5FF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CEA2ECF-B31F-4CE7-BF53-FBB61B2426BA}" type="datetimeFigureOut">
              <a:rPr lang="en-US" smtClean="0"/>
              <a:pPr/>
              <a:t>2/23/2012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7686F0-04E0-4163-A03D-0611FEEA5FF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EA2ECF-B31F-4CE7-BF53-FBB61B2426BA}" type="datetimeFigureOut">
              <a:rPr lang="en-US" smtClean="0"/>
              <a:pPr/>
              <a:t>2/23/2012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7686F0-04E0-4163-A03D-0611FEEA5FF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CEA2ECF-B31F-4CE7-BF53-FBB61B2426BA}" type="datetimeFigureOut">
              <a:rPr lang="en-US" smtClean="0"/>
              <a:pPr/>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7686F0-04E0-4163-A03D-0611FEEA5FF0}"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ECEA2ECF-B31F-4CE7-BF53-FBB61B2426BA}" type="datetimeFigureOut">
              <a:rPr lang="en-US" smtClean="0"/>
              <a:pPr/>
              <a:t>2/23/2012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067686F0-04E0-4163-A03D-0611FEEA5FF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ECEA2ECF-B31F-4CE7-BF53-FBB61B2426BA}" type="datetimeFigureOut">
              <a:rPr lang="en-US" smtClean="0"/>
              <a:pPr/>
              <a:t>2/23/2012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67686F0-04E0-4163-A03D-0611FEEA5FF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windows2universe.org/earth/Atmosphere/weather.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dirty="0" smtClean="0">
                <a:latin typeface="Algerian" pitchFamily="82" charset="0"/>
              </a:rPr>
              <a:t>Meteorology</a:t>
            </a:r>
            <a:endParaRPr lang="en-US" sz="7200" dirty="0">
              <a:latin typeface="Algerian" pitchFamily="82" charset="0"/>
            </a:endParaRPr>
          </a:p>
        </p:txBody>
      </p:sp>
      <p:sp>
        <p:nvSpPr>
          <p:cNvPr id="3" name="Subtitle 2"/>
          <p:cNvSpPr>
            <a:spLocks noGrp="1"/>
          </p:cNvSpPr>
          <p:nvPr>
            <p:ph type="subTitle" idx="1"/>
          </p:nvPr>
        </p:nvSpPr>
        <p:spPr/>
        <p:txBody>
          <a:bodyPr/>
          <a:lstStyle/>
          <a:p>
            <a:endParaRPr lang="en-US" dirty="0"/>
          </a:p>
        </p:txBody>
      </p:sp>
      <p:sp>
        <p:nvSpPr>
          <p:cNvPr id="8" name="Rectangle 7"/>
          <p:cNvSpPr/>
          <p:nvPr/>
        </p:nvSpPr>
        <p:spPr>
          <a:xfrm>
            <a:off x="2285734" y="914400"/>
            <a:ext cx="4572535" cy="923330"/>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a:ln w="50800"/>
                <a:solidFill>
                  <a:schemeClr val="bg1">
                    <a:shade val="50000"/>
                  </a:schemeClr>
                </a:solidFill>
                <a:effectLst/>
              </a:rPr>
              <a:t>Your Text Here</a:t>
            </a:r>
          </a:p>
        </p:txBody>
      </p:sp>
    </p:spTree>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2362200"/>
          </a:xfrm>
        </p:spPr>
        <p:txBody>
          <a:bodyPr>
            <a:normAutofit/>
          </a:bodyPr>
          <a:lstStyle/>
          <a:p>
            <a:pPr algn="ctr"/>
            <a:r>
              <a:rPr lang="en-US" sz="6000" dirty="0" smtClean="0">
                <a:latin typeface="Algerian" pitchFamily="82" charset="0"/>
              </a:rPr>
              <a:t>Types of clouds</a:t>
            </a:r>
            <a:endParaRPr lang="en-US" sz="6000" dirty="0">
              <a:latin typeface="Algerian" pitchFamily="82" charset="0"/>
            </a:endParaRPr>
          </a:p>
        </p:txBody>
      </p:sp>
    </p:spTree>
  </p:cSld>
  <p:clrMapOvr>
    <a:masterClrMapping/>
  </p:clrMapOvr>
  <p:transition spd="slow">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28600" y="304800"/>
            <a:ext cx="8534400" cy="6172200"/>
          </a:xfrm>
          <a:prstGeom prst="rect">
            <a:avLst/>
          </a:prstGeom>
          <a:noFill/>
          <a:ln w="9525">
            <a:noFill/>
            <a:miter lim="800000"/>
            <a:headEnd/>
            <a:tailEnd/>
          </a:ln>
          <a:effectLst/>
        </p:spPr>
      </p:pic>
    </p:spTree>
  </p:cSld>
  <p:clrMapOvr>
    <a:masterClrMapping/>
  </p:clrMapOvr>
  <p:transition spd="slow">
    <p:strips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Algerian" pitchFamily="82" charset="0"/>
              </a:rPr>
              <a:t>HIGH CLOUDS</a:t>
            </a:r>
            <a:endParaRPr lang="en-US" sz="6000" dirty="0">
              <a:latin typeface="Algerian" pitchFamily="82" charset="0"/>
            </a:endParaRPr>
          </a:p>
        </p:txBody>
      </p:sp>
      <p:sp>
        <p:nvSpPr>
          <p:cNvPr id="3" name="Content Placeholder 2"/>
          <p:cNvSpPr>
            <a:spLocks noGrp="1"/>
          </p:cNvSpPr>
          <p:nvPr>
            <p:ph idx="1"/>
          </p:nvPr>
        </p:nvSpPr>
        <p:spPr/>
        <p:txBody>
          <a:bodyPr/>
          <a:lstStyle/>
          <a:p>
            <a:pPr>
              <a:buFont typeface="Wingdings" pitchFamily="2" charset="2"/>
              <a:buChar char="Ø"/>
            </a:pPr>
            <a:endParaRPr lang="en-US" dirty="0" smtClean="0"/>
          </a:p>
          <a:p>
            <a:pPr>
              <a:buFont typeface="Wingdings" pitchFamily="2" charset="2"/>
              <a:buChar char="Ø"/>
            </a:pPr>
            <a:r>
              <a:rPr lang="en-US" dirty="0" smtClean="0"/>
              <a:t>The bases of these clouds are at an above 6,000 meters or higher. </a:t>
            </a:r>
          </a:p>
          <a:p>
            <a:pPr>
              <a:buFont typeface="Wingdings" pitchFamily="2" charset="2"/>
              <a:buChar char="Ø"/>
            </a:pPr>
            <a:endParaRPr lang="en-US" dirty="0" smtClean="0"/>
          </a:p>
          <a:p>
            <a:pPr>
              <a:buFont typeface="Wingdings" pitchFamily="2" charset="2"/>
              <a:buChar char="Ø"/>
            </a:pPr>
            <a:r>
              <a:rPr lang="en-US" dirty="0" smtClean="0"/>
              <a:t>They are composed of ice crystals &amp; are generally clean. </a:t>
            </a:r>
            <a:endParaRPr lang="en-US" dirty="0"/>
          </a:p>
        </p:txBody>
      </p:sp>
    </p:spTree>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400" dirty="0" smtClean="0">
                <a:latin typeface="Aharoni" pitchFamily="2" charset="-79"/>
                <a:cs typeface="Aharoni" pitchFamily="2" charset="-79"/>
              </a:rPr>
              <a:t>Cirrus </a:t>
            </a:r>
          </a:p>
          <a:p>
            <a:endParaRPr lang="en-US" sz="4400" dirty="0" smtClean="0">
              <a:latin typeface="Aharoni" pitchFamily="2" charset="-79"/>
              <a:cs typeface="Aharoni" pitchFamily="2" charset="-79"/>
            </a:endParaRPr>
          </a:p>
          <a:p>
            <a:r>
              <a:rPr lang="en-US" sz="4400" dirty="0" smtClean="0">
                <a:latin typeface="Aharoni" pitchFamily="2" charset="-79"/>
                <a:cs typeface="Aharoni" pitchFamily="2" charset="-79"/>
              </a:rPr>
              <a:t>Cirrocumulus</a:t>
            </a:r>
          </a:p>
          <a:p>
            <a:endParaRPr lang="en-US" sz="4400" dirty="0" smtClean="0">
              <a:latin typeface="Aharoni" pitchFamily="2" charset="-79"/>
              <a:cs typeface="Aharoni" pitchFamily="2" charset="-79"/>
            </a:endParaRPr>
          </a:p>
          <a:p>
            <a:r>
              <a:rPr lang="en-US" sz="4400" dirty="0" smtClean="0">
                <a:latin typeface="Aharoni" pitchFamily="2" charset="-79"/>
                <a:cs typeface="Aharoni" pitchFamily="2" charset="-79"/>
              </a:rPr>
              <a:t>Cirrostratus</a:t>
            </a:r>
            <a:endParaRPr lang="en-US" sz="4400" dirty="0">
              <a:latin typeface="Aharoni" pitchFamily="2" charset="-79"/>
              <a:cs typeface="Aharoni" pitchFamily="2" charset="-79"/>
            </a:endParaRPr>
          </a:p>
        </p:txBody>
      </p:sp>
    </p:spTree>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Algerian" pitchFamily="82" charset="0"/>
              </a:rPr>
              <a:t>Middle clouds</a:t>
            </a:r>
            <a:endParaRPr lang="en-US" sz="6000" dirty="0">
              <a:latin typeface="Algerian" pitchFamily="82" charset="0"/>
            </a:endParaRPr>
          </a:p>
        </p:txBody>
      </p:sp>
      <p:sp>
        <p:nvSpPr>
          <p:cNvPr id="3" name="Content Placeholder 2"/>
          <p:cNvSpPr>
            <a:spLocks noGrp="1"/>
          </p:cNvSpPr>
          <p:nvPr>
            <p:ph idx="1"/>
          </p:nvPr>
        </p:nvSpPr>
        <p:spPr/>
        <p:txBody>
          <a:bodyPr/>
          <a:lstStyle/>
          <a:p>
            <a:endParaRPr lang="en-US" dirty="0" smtClean="0"/>
          </a:p>
          <a:p>
            <a:pPr>
              <a:buFont typeface="Wingdings" pitchFamily="2" charset="2"/>
              <a:buChar char="Ø"/>
            </a:pPr>
            <a:endParaRPr lang="en-US" dirty="0" smtClean="0"/>
          </a:p>
          <a:p>
            <a:pPr>
              <a:buFont typeface="Wingdings" pitchFamily="2" charset="2"/>
              <a:buChar char="Ø"/>
            </a:pPr>
            <a:r>
              <a:rPr lang="en-US" dirty="0" smtClean="0"/>
              <a:t>These clouds are found at heights ranging from 2,000 to 6,000 meters</a:t>
            </a:r>
            <a:endParaRPr lang="en-US" dirty="0"/>
          </a:p>
        </p:txBody>
      </p:sp>
    </p:spTree>
  </p:cSld>
  <p:clrMapOvr>
    <a:masterClrMapping/>
  </p:clrMapOvr>
  <p:transition spd="slow">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Font typeface="Wingdings" pitchFamily="2" charset="2"/>
              <a:buChar char="q"/>
            </a:pPr>
            <a:endParaRPr lang="en-US" sz="4400" dirty="0" smtClean="0">
              <a:latin typeface="Aharoni" pitchFamily="2" charset="-79"/>
              <a:cs typeface="Aharoni" pitchFamily="2" charset="-79"/>
            </a:endParaRPr>
          </a:p>
          <a:p>
            <a:pPr>
              <a:buFont typeface="Wingdings" pitchFamily="2" charset="2"/>
              <a:buChar char="q"/>
            </a:pPr>
            <a:r>
              <a:rPr lang="en-US" sz="4400" dirty="0" smtClean="0">
                <a:latin typeface="Aharoni" pitchFamily="2" charset="-79"/>
                <a:cs typeface="Aharoni" pitchFamily="2" charset="-79"/>
              </a:rPr>
              <a:t>Altocumulus</a:t>
            </a:r>
          </a:p>
          <a:p>
            <a:pPr>
              <a:buFont typeface="Wingdings" pitchFamily="2" charset="2"/>
              <a:buChar char="q"/>
            </a:pPr>
            <a:endParaRPr lang="en-US" sz="4400" dirty="0" smtClean="0">
              <a:latin typeface="Aharoni" pitchFamily="2" charset="-79"/>
              <a:cs typeface="Aharoni" pitchFamily="2" charset="-79"/>
            </a:endParaRPr>
          </a:p>
          <a:p>
            <a:pPr>
              <a:buFont typeface="Wingdings" pitchFamily="2" charset="2"/>
              <a:buChar char="q"/>
            </a:pPr>
            <a:r>
              <a:rPr lang="en-US" sz="4400" dirty="0" smtClean="0">
                <a:latin typeface="Aharoni" pitchFamily="2" charset="-79"/>
                <a:cs typeface="Aharoni" pitchFamily="2" charset="-79"/>
              </a:rPr>
              <a:t>Altostratus</a:t>
            </a:r>
          </a:p>
          <a:p>
            <a:pPr>
              <a:buFont typeface="Wingdings" pitchFamily="2" charset="2"/>
              <a:buChar char="q"/>
            </a:pPr>
            <a:endParaRPr lang="en-US" sz="4400" dirty="0" smtClean="0">
              <a:latin typeface="Aharoni" pitchFamily="2" charset="-79"/>
              <a:cs typeface="Aharoni" pitchFamily="2" charset="-79"/>
            </a:endParaRPr>
          </a:p>
          <a:p>
            <a:pPr>
              <a:buNone/>
            </a:pPr>
            <a:endParaRPr lang="en-US" sz="4400" dirty="0">
              <a:latin typeface="Aharoni" pitchFamily="2" charset="-79"/>
              <a:cs typeface="Aharoni" pitchFamily="2" charset="-79"/>
            </a:endParaRPr>
          </a:p>
        </p:txBody>
      </p:sp>
    </p:spTree>
  </p:cSld>
  <p:clrMapOvr>
    <a:masterClrMapping/>
  </p:clrMapOvr>
  <p:transition spd="slow">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Algerian" pitchFamily="82" charset="0"/>
              </a:rPr>
              <a:t>Low clouds</a:t>
            </a:r>
            <a:endParaRPr lang="en-US" sz="6000" dirty="0">
              <a:latin typeface="Algerian" pitchFamily="82" charset="0"/>
            </a:endParaRPr>
          </a:p>
        </p:txBody>
      </p:sp>
      <p:sp>
        <p:nvSpPr>
          <p:cNvPr id="3" name="Content Placeholder 2"/>
          <p:cNvSpPr>
            <a:spLocks noGrp="1"/>
          </p:cNvSpPr>
          <p:nvPr>
            <p:ph idx="1"/>
          </p:nvPr>
        </p:nvSpPr>
        <p:spPr/>
        <p:txBody>
          <a:bodyPr/>
          <a:lstStyle/>
          <a:p>
            <a:endParaRPr lang="en-US" dirty="0" smtClean="0"/>
          </a:p>
          <a:p>
            <a:endParaRPr lang="en-US" dirty="0" smtClean="0"/>
          </a:p>
          <a:p>
            <a:r>
              <a:rPr lang="en-US" dirty="0" smtClean="0"/>
              <a:t>The bases of these clouds range from near the surface to about 2,000 meters.</a:t>
            </a:r>
            <a:endParaRPr lang="en-US" dirty="0"/>
          </a:p>
        </p:txBody>
      </p:sp>
    </p:spTree>
  </p:cSld>
  <p:clrMapOvr>
    <a:masterClrMapping/>
  </p:clrMapOvr>
  <p:transition spd="slow">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400" dirty="0" smtClean="0">
                <a:latin typeface="Aharoni" pitchFamily="2" charset="-79"/>
                <a:cs typeface="Aharoni" pitchFamily="2" charset="-79"/>
              </a:rPr>
              <a:t> Stratus</a:t>
            </a:r>
          </a:p>
          <a:p>
            <a:endParaRPr lang="en-US" sz="4400" dirty="0" smtClean="0">
              <a:latin typeface="Aharoni" pitchFamily="2" charset="-79"/>
              <a:cs typeface="Aharoni" pitchFamily="2" charset="-79"/>
            </a:endParaRPr>
          </a:p>
          <a:p>
            <a:r>
              <a:rPr lang="en-US" sz="4400" dirty="0" smtClean="0">
                <a:latin typeface="Aharoni" pitchFamily="2" charset="-79"/>
                <a:cs typeface="Aharoni" pitchFamily="2" charset="-79"/>
              </a:rPr>
              <a:t>Stratocumulus</a:t>
            </a:r>
          </a:p>
          <a:p>
            <a:endParaRPr lang="en-US" sz="4400" dirty="0" smtClean="0">
              <a:latin typeface="Aharoni" pitchFamily="2" charset="-79"/>
              <a:cs typeface="Aharoni" pitchFamily="2" charset="-79"/>
            </a:endParaRPr>
          </a:p>
          <a:p>
            <a:r>
              <a:rPr lang="en-US" sz="4400" dirty="0" smtClean="0">
                <a:latin typeface="Aharoni" pitchFamily="2" charset="-79"/>
                <a:cs typeface="Aharoni" pitchFamily="2" charset="-79"/>
              </a:rPr>
              <a:t>Nimbostratus</a:t>
            </a:r>
            <a:endParaRPr lang="en-US" sz="4400" dirty="0">
              <a:latin typeface="Aharoni" pitchFamily="2" charset="-79"/>
              <a:cs typeface="Aharoni" pitchFamily="2" charset="-79"/>
            </a:endParaRPr>
          </a:p>
        </p:txBody>
      </p:sp>
    </p:spTree>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en-US" sz="8000" dirty="0" smtClean="0">
                <a:latin typeface="Algerian" pitchFamily="82" charset="0"/>
              </a:rPr>
              <a:t> end of my report..</a:t>
            </a:r>
          </a:p>
          <a:p>
            <a:pPr algn="ctr">
              <a:buNone/>
            </a:pPr>
            <a:endParaRPr lang="en-US" sz="1800" dirty="0" smtClean="0">
              <a:latin typeface="Algerian" pitchFamily="82" charset="0"/>
            </a:endParaRPr>
          </a:p>
          <a:p>
            <a:pPr algn="ctr">
              <a:buNone/>
            </a:pPr>
            <a:r>
              <a:rPr lang="en-US" sz="1800" dirty="0" err="1" smtClean="0">
                <a:latin typeface="Algerian" pitchFamily="82" charset="0"/>
              </a:rPr>
              <a:t>Elvinia</a:t>
            </a:r>
            <a:r>
              <a:rPr lang="en-US" sz="1800" dirty="0" smtClean="0">
                <a:latin typeface="Algerian" pitchFamily="82" charset="0"/>
              </a:rPr>
              <a:t> </a:t>
            </a:r>
            <a:r>
              <a:rPr lang="en-US" sz="1800" dirty="0" err="1" smtClean="0">
                <a:latin typeface="Algerian" pitchFamily="82" charset="0"/>
              </a:rPr>
              <a:t>f.palino</a:t>
            </a:r>
            <a:endParaRPr lang="en-US" sz="1800" dirty="0" smtClean="0">
              <a:latin typeface="Algerian" pitchFamily="82" charset="0"/>
            </a:endParaRPr>
          </a:p>
          <a:p>
            <a:pPr algn="ctr">
              <a:buNone/>
            </a:pPr>
            <a:r>
              <a:rPr lang="en-US" sz="1800" dirty="0" err="1" smtClean="0">
                <a:latin typeface="Algerian" pitchFamily="82" charset="0"/>
              </a:rPr>
              <a:t>Bsba</a:t>
            </a:r>
            <a:r>
              <a:rPr lang="en-US" sz="1800" dirty="0" smtClean="0">
                <a:latin typeface="Algerian" pitchFamily="82" charset="0"/>
              </a:rPr>
              <a:t>-Human resource management</a:t>
            </a:r>
            <a:endParaRPr lang="en-US" sz="1800" dirty="0">
              <a:latin typeface="Algerian" pitchFamily="8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Composition</a:t>
            </a:r>
            <a:r>
              <a:rPr lang="en-US" dirty="0" smtClean="0"/>
              <a:t> of Atmosphere</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r>
              <a:rPr lang="en-US" dirty="0" smtClean="0"/>
              <a:t>Nitrogen                               -  78%</a:t>
            </a:r>
          </a:p>
          <a:p>
            <a:endParaRPr lang="en-US" dirty="0" smtClean="0"/>
          </a:p>
          <a:p>
            <a:r>
              <a:rPr lang="en-US" dirty="0" smtClean="0"/>
              <a:t>Oxygen                                  - 21%</a:t>
            </a:r>
          </a:p>
          <a:p>
            <a:endParaRPr lang="en-US" dirty="0" smtClean="0"/>
          </a:p>
          <a:p>
            <a:r>
              <a:rPr lang="en-US" dirty="0" smtClean="0"/>
              <a:t>Argon &amp; </a:t>
            </a:r>
          </a:p>
          <a:p>
            <a:pPr>
              <a:buNone/>
            </a:pPr>
            <a:r>
              <a:rPr lang="en-US" dirty="0" smtClean="0"/>
              <a:t>   Carbon Dioxide                   - 1%</a:t>
            </a:r>
            <a:endParaRPr lang="en-US" dirty="0"/>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Layers of the Atmosphere</a:t>
            </a:r>
            <a:endParaRPr lang="en-US" dirty="0"/>
          </a:p>
        </p:txBody>
      </p:sp>
      <p:sp>
        <p:nvSpPr>
          <p:cNvPr id="3" name="Content Placeholder 2"/>
          <p:cNvSpPr>
            <a:spLocks noGrp="1"/>
          </p:cNvSpPr>
          <p:nvPr>
            <p:ph idx="1"/>
          </p:nvPr>
        </p:nvSpPr>
        <p:spPr/>
        <p:txBody>
          <a:bodyPr/>
          <a:lstStyle/>
          <a:p>
            <a:pPr>
              <a:buFont typeface="Wingdings" pitchFamily="2" charset="2"/>
              <a:buChar char="v"/>
            </a:pPr>
            <a:r>
              <a:rPr lang="en-US" dirty="0" smtClean="0"/>
              <a:t>Troposphere</a:t>
            </a:r>
          </a:p>
          <a:p>
            <a:pPr>
              <a:buNone/>
            </a:pPr>
            <a:endParaRPr lang="en-US" dirty="0" smtClean="0"/>
          </a:p>
          <a:p>
            <a:pPr>
              <a:buFont typeface="Wingdings" pitchFamily="2" charset="2"/>
              <a:buChar char="v"/>
            </a:pPr>
            <a:r>
              <a:rPr lang="en-US" dirty="0" smtClean="0"/>
              <a:t>Stratosphere</a:t>
            </a:r>
          </a:p>
          <a:p>
            <a:pPr>
              <a:buNone/>
            </a:pPr>
            <a:endParaRPr lang="en-US" dirty="0" smtClean="0"/>
          </a:p>
          <a:p>
            <a:pPr>
              <a:buFont typeface="Wingdings" pitchFamily="2" charset="2"/>
              <a:buChar char="v"/>
            </a:pPr>
            <a:r>
              <a:rPr lang="en-US" dirty="0" smtClean="0"/>
              <a:t> Mesosphere</a:t>
            </a:r>
          </a:p>
          <a:p>
            <a:pPr>
              <a:buFont typeface="Wingdings" pitchFamily="2" charset="2"/>
              <a:buChar char="v"/>
            </a:pPr>
            <a:endParaRPr lang="en-US" dirty="0" smtClean="0"/>
          </a:p>
          <a:p>
            <a:pPr>
              <a:buFont typeface="Wingdings" pitchFamily="2" charset="2"/>
              <a:buChar char="v"/>
            </a:pPr>
            <a:r>
              <a:rPr lang="en-US" dirty="0" smtClean="0"/>
              <a:t>Thermosphere</a:t>
            </a:r>
          </a:p>
          <a:p>
            <a:pPr>
              <a:buFont typeface="Wingdings" pitchFamily="2" charset="2"/>
              <a:buChar char="v"/>
            </a:pPr>
            <a:endParaRPr lang="en-US" dirty="0" smtClean="0"/>
          </a:p>
          <a:p>
            <a:pPr>
              <a:buFont typeface="Wingdings" pitchFamily="2" charset="2"/>
              <a:buChar char="v"/>
            </a:pPr>
            <a:r>
              <a:rPr lang="en-US" dirty="0" smtClean="0"/>
              <a:t>Exosphere</a:t>
            </a:r>
          </a:p>
          <a:p>
            <a:pPr>
              <a:buNone/>
            </a:pPr>
            <a:endParaRPr lang="en-US" dirty="0"/>
          </a:p>
        </p:txBody>
      </p:sp>
    </p:spTree>
  </p:cSld>
  <p:clrMapOvr>
    <a:masterClrMapping/>
  </p:clrMapOvr>
  <p:transition spd="slow">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7924800" cy="1252728"/>
          </a:xfrm>
        </p:spPr>
        <p:txBody>
          <a:bodyPr>
            <a:noAutofit/>
          </a:bodyPr>
          <a:lstStyle/>
          <a:p>
            <a:r>
              <a:rPr lang="en-US" sz="6000" dirty="0" smtClean="0">
                <a:latin typeface="Algerian" pitchFamily="82" charset="0"/>
              </a:rPr>
              <a:t>       TROPOSPHERE</a:t>
            </a:r>
            <a:endParaRPr lang="en-US" sz="6000" dirty="0">
              <a:latin typeface="Algerian" pitchFamily="82" charset="0"/>
            </a:endParaRPr>
          </a:p>
        </p:txBody>
      </p:sp>
      <p:sp>
        <p:nvSpPr>
          <p:cNvPr id="3" name="Content Placeholder 2"/>
          <p:cNvSpPr>
            <a:spLocks noGrp="1"/>
          </p:cNvSpPr>
          <p:nvPr>
            <p:ph idx="1"/>
          </p:nvPr>
        </p:nvSpPr>
        <p:spPr/>
        <p:txBody>
          <a:bodyPr/>
          <a:lstStyle/>
          <a:p>
            <a:endParaRPr lang="en-US" dirty="0" smtClean="0"/>
          </a:p>
          <a:p>
            <a:r>
              <a:rPr lang="en-US" sz="4000" dirty="0" smtClean="0"/>
              <a:t>is the first layer above the surface and contains half of the Earth's atmosphere.</a:t>
            </a:r>
          </a:p>
          <a:p>
            <a:endParaRPr lang="en-US" sz="4000" dirty="0" smtClean="0"/>
          </a:p>
          <a:p>
            <a:r>
              <a:rPr lang="en-US" sz="4000" dirty="0" smtClean="0"/>
              <a:t> </a:t>
            </a:r>
            <a:r>
              <a:rPr lang="en-US" sz="4000" dirty="0" smtClean="0">
                <a:hlinkClick r:id="rId2"/>
              </a:rPr>
              <a:t>Weather</a:t>
            </a:r>
            <a:r>
              <a:rPr lang="en-US" sz="4000" dirty="0" smtClean="0"/>
              <a:t> occurs in this layer</a:t>
            </a:r>
            <a:r>
              <a:rPr lang="en-US" dirty="0" smtClean="0"/>
              <a:t>. </a:t>
            </a:r>
            <a:endParaRPr lang="en-US" dirty="0"/>
          </a:p>
        </p:txBody>
      </p:sp>
    </p:spTree>
  </p:cSld>
  <p:clrMapOvr>
    <a:masterClrMapping/>
  </p:clrMapOvr>
  <p:transition spd="slow">
    <p:push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smtClean="0">
                <a:latin typeface="Algerian" pitchFamily="82" charset="0"/>
              </a:rPr>
              <a:t>stratosphere</a:t>
            </a:r>
            <a:endParaRPr lang="en-US" sz="6000" dirty="0">
              <a:latin typeface="Algerian" pitchFamily="82" charset="0"/>
            </a:endParaRPr>
          </a:p>
        </p:txBody>
      </p:sp>
      <p:sp>
        <p:nvSpPr>
          <p:cNvPr id="3" name="Content Placeholder 2"/>
          <p:cNvSpPr>
            <a:spLocks noGrp="1"/>
          </p:cNvSpPr>
          <p:nvPr>
            <p:ph idx="1"/>
          </p:nvPr>
        </p:nvSpPr>
        <p:spPr/>
        <p:txBody>
          <a:bodyPr/>
          <a:lstStyle/>
          <a:p>
            <a:endParaRPr lang="en-US" dirty="0" smtClean="0"/>
          </a:p>
          <a:p>
            <a:r>
              <a:rPr lang="en-US" dirty="0" smtClean="0"/>
              <a:t>This layer extends from the top of the troposphere to a height of about 80 kilometers.</a:t>
            </a:r>
          </a:p>
          <a:p>
            <a:endParaRPr lang="en-US" dirty="0" smtClean="0"/>
          </a:p>
          <a:p>
            <a:r>
              <a:rPr lang="en-US" dirty="0" smtClean="0"/>
              <a:t>The air is much thinner in this layer.</a:t>
            </a:r>
            <a:endParaRPr lang="en-US" dirty="0"/>
          </a:p>
        </p:txBody>
      </p:sp>
    </p:spTree>
  </p:cSld>
  <p:clrMapOvr>
    <a:masterClrMapping/>
  </p:clrMapOvr>
  <p:transition spd="slow">
    <p:push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smtClean="0">
                <a:latin typeface="Algerian" pitchFamily="82" charset="0"/>
              </a:rPr>
              <a:t>mesosphere</a:t>
            </a:r>
            <a:endParaRPr lang="en-US" sz="6000" dirty="0">
              <a:latin typeface="Algerian" pitchFamily="82" charset="0"/>
            </a:endParaRPr>
          </a:p>
        </p:txBody>
      </p:sp>
      <p:sp>
        <p:nvSpPr>
          <p:cNvPr id="3" name="Content Placeholder 2"/>
          <p:cNvSpPr>
            <a:spLocks noGrp="1"/>
          </p:cNvSpPr>
          <p:nvPr>
            <p:ph idx="1"/>
          </p:nvPr>
        </p:nvSpPr>
        <p:spPr/>
        <p:txBody>
          <a:bodyPr/>
          <a:lstStyle/>
          <a:p>
            <a:r>
              <a:rPr lang="en-US" dirty="0" smtClean="0"/>
              <a:t>is a cold layer where the temperature generally decreases with increasing altitude.</a:t>
            </a:r>
          </a:p>
          <a:p>
            <a:endParaRPr lang="en-US" dirty="0" smtClean="0"/>
          </a:p>
          <a:p>
            <a:r>
              <a:rPr lang="en-US" dirty="0" smtClean="0"/>
              <a:t> Here in the mesosphere, the atmosphere is very rarefied nevertheless thick enough to slow down meteors hurtling into the atmosphere, where they burn up, leaving fiery trails in the night sky.</a:t>
            </a:r>
            <a:endParaRPr lang="en-US" dirty="0"/>
          </a:p>
        </p:txBody>
      </p:sp>
    </p:spTree>
  </p:cSld>
  <p:clrMapOvr>
    <a:masterClrMapping/>
  </p:clrMapOvr>
  <p:transition spd="slow">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smtClean="0">
                <a:latin typeface="Algerian" pitchFamily="82" charset="0"/>
              </a:rPr>
              <a:t>thermosphere</a:t>
            </a:r>
            <a:endParaRPr lang="en-US" sz="6000" dirty="0">
              <a:latin typeface="Algerian" pitchFamily="82" charset="0"/>
            </a:endParaRPr>
          </a:p>
        </p:txBody>
      </p:sp>
      <p:sp>
        <p:nvSpPr>
          <p:cNvPr id="3" name="Content Placeholder 2"/>
          <p:cNvSpPr>
            <a:spLocks noGrp="1"/>
          </p:cNvSpPr>
          <p:nvPr>
            <p:ph idx="1"/>
          </p:nvPr>
        </p:nvSpPr>
        <p:spPr/>
        <p:txBody>
          <a:bodyPr/>
          <a:lstStyle/>
          <a:p>
            <a:endParaRPr lang="en-US" dirty="0" smtClean="0"/>
          </a:p>
          <a:p>
            <a:r>
              <a:rPr lang="en-US" dirty="0" smtClean="0"/>
              <a:t>The temperature is hot and may be as high as thousands of degrees as the few molecules that are present in the thermosphere receive extraordinary large amounts of energy from the Sun. </a:t>
            </a:r>
            <a:endParaRPr lang="en-US" dirty="0"/>
          </a:p>
        </p:txBody>
      </p:sp>
    </p:spTree>
  </p:cSld>
  <p:clrMapOvr>
    <a:masterClrMapping/>
  </p:clrMapOvr>
  <p:transition spd="slow">
    <p:push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smtClean="0">
                <a:latin typeface="Algerian" pitchFamily="82" charset="0"/>
              </a:rPr>
              <a:t>exosphere</a:t>
            </a:r>
            <a:endParaRPr lang="en-US" sz="6000" dirty="0">
              <a:latin typeface="Algerian" pitchFamily="82" charset="0"/>
            </a:endParaRPr>
          </a:p>
        </p:txBody>
      </p:sp>
      <p:sp>
        <p:nvSpPr>
          <p:cNvPr id="3" name="Content Placeholder 2"/>
          <p:cNvSpPr>
            <a:spLocks noGrp="1"/>
          </p:cNvSpPr>
          <p:nvPr>
            <p:ph idx="1"/>
          </p:nvPr>
        </p:nvSpPr>
        <p:spPr/>
        <p:txBody>
          <a:bodyPr/>
          <a:lstStyle/>
          <a:p>
            <a:endParaRPr lang="en-US" dirty="0" smtClean="0"/>
          </a:p>
          <a:p>
            <a:r>
              <a:rPr lang="en-US" dirty="0" smtClean="0"/>
              <a:t>This is the space where gas molecules of air are wide apart and ions and molecules are flying off into space because of lack of gravity which holds them to the atmosphere.</a:t>
            </a:r>
            <a:endParaRPr lang="en-US" dirty="0"/>
          </a:p>
        </p:txBody>
      </p:sp>
    </p:spTree>
  </p:cSld>
  <p:clrMapOvr>
    <a:masterClrMapping/>
  </p:clrMapOvr>
  <p:transition spd="slow">
    <p:push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25874"/>
            <a:ext cx="9144000" cy="6832126"/>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181</TotalTime>
  <Words>285</Words>
  <Application>Microsoft Office PowerPoint</Application>
  <PresentationFormat>On-screen Show (4:3)</PresentationFormat>
  <Paragraphs>75</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Module</vt:lpstr>
      <vt:lpstr>Meteorology</vt:lpstr>
      <vt:lpstr>Composition of Atmosphere</vt:lpstr>
      <vt:lpstr>Layers of the Atmosphere</vt:lpstr>
      <vt:lpstr>       TROPOSPHERE</vt:lpstr>
      <vt:lpstr>stratosphere</vt:lpstr>
      <vt:lpstr>mesosphere</vt:lpstr>
      <vt:lpstr>thermosphere</vt:lpstr>
      <vt:lpstr>exosphere</vt:lpstr>
      <vt:lpstr>Slide 9</vt:lpstr>
      <vt:lpstr>Types of clouds</vt:lpstr>
      <vt:lpstr>Slide 11</vt:lpstr>
      <vt:lpstr>HIGH CLOUDS</vt:lpstr>
      <vt:lpstr>Slide 13</vt:lpstr>
      <vt:lpstr>Middle clouds</vt:lpstr>
      <vt:lpstr>Slide 15</vt:lpstr>
      <vt:lpstr>Low clouds</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meteorology</dc:title>
  <dc:creator>unit4</dc:creator>
  <cp:lastModifiedBy>doremon</cp:lastModifiedBy>
  <cp:revision>16</cp:revision>
  <dcterms:created xsi:type="dcterms:W3CDTF">2012-02-19T07:07:15Z</dcterms:created>
  <dcterms:modified xsi:type="dcterms:W3CDTF">2012-02-23T11:37:41Z</dcterms:modified>
</cp:coreProperties>
</file>